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</p:sldIdLst>
  <p:notesMasterIdLst>
    <p:notesMasterId r:id="rId1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notesMaster" Target="notesMasters/notesMaster1.xml"/><Relationship Id="rId141" Type="http://schemas.openxmlformats.org/officeDocument/2006/relationships/presProps" Target="presProps.xml"/><Relationship Id="rId142" Type="http://schemas.openxmlformats.org/officeDocument/2006/relationships/viewProps" Target="viewProps.xml"/><Relationship Id="rId143" Type="http://schemas.openxmlformats.org/officeDocument/2006/relationships/theme" Target="theme/theme1.xml"/><Relationship Id="rId1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【重要】課題の提出スケジュール
| 講義の日               | 提出期限         | 修正が効く期限       |
| ---------------------- | ---------------- | -------------------- |
| ~~2023/06/28 以前~~    | -                | ~~2023/07/10 23:59~~ |
| 2023/07/05             | 2023/07/10 23:59 | 2023/07/17 23:59     |
| 2023/07/12             | 2023/07/17 23:59 | 2023/07/24 23:59     |
| 2023/07/19（最終課題） | 2023/07/31 23:59 | 2023/08/02 23:59     |
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138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2023-07-12T01:59:08Z</dcterms:created>
  <dcterms:modified xsi:type="dcterms:W3CDTF">2023-07-12T01:59:08Z</dcterms:modified>
</cp:coreProperties>
</file>